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76" d="100"/>
          <a:sy n="76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4C9C8-684C-7E4E-939E-4E534EFDC4E6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2477B-5DD8-2040-A032-DD66EAA9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5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26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2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8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BC582E-5737-F54D-9FDD-0792B956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8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" y="6185474"/>
            <a:ext cx="2844800" cy="61809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085116"/>
            <a:ext cx="12192000" cy="0"/>
          </a:xfrm>
          <a:prstGeom prst="line">
            <a:avLst/>
          </a:prstGeom>
          <a:ln>
            <a:solidFill>
              <a:srgbClr val="1A4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2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Andy Dancey</cp:lastModifiedBy>
  <cp:revision>2</cp:revision>
  <dcterms:created xsi:type="dcterms:W3CDTF">2017-04-23T16:13:08Z</dcterms:created>
  <dcterms:modified xsi:type="dcterms:W3CDTF">2017-05-10T12:26:50Z</dcterms:modified>
</cp:coreProperties>
</file>