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44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7"/>
  </p:normalViewPr>
  <p:slideViewPr>
    <p:cSldViewPr snapToGrid="0" snapToObjects="1">
      <p:cViewPr varScale="1">
        <p:scale>
          <a:sx n="76" d="100"/>
          <a:sy n="76" d="100"/>
        </p:scale>
        <p:origin x="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4C9C8-684C-7E4E-939E-4E534EFDC4E6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2477B-5DD8-2040-A032-DD66EAA9B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35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926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BC582E-5737-F54D-9FDD-0792B9565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20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BC582E-5737-F54D-9FDD-0792B9565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70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BC582E-5737-F54D-9FDD-0792B9565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04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BC582E-5737-F54D-9FDD-0792B9565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41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BC582E-5737-F54D-9FDD-0792B9565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34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BC582E-5737-F54D-9FDD-0792B9565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BC582E-5737-F54D-9FDD-0792B9565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8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BC582E-5737-F54D-9FDD-0792B9565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356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BC582E-5737-F54D-9FDD-0792B9565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09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BC582E-5737-F54D-9FDD-0792B9565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89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2" y="6185474"/>
            <a:ext cx="2844800" cy="618096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0" y="6085116"/>
            <a:ext cx="12192000" cy="0"/>
          </a:xfrm>
          <a:prstGeom prst="line">
            <a:avLst/>
          </a:prstGeom>
          <a:ln>
            <a:solidFill>
              <a:srgbClr val="1A44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312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24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Andy Dancey</cp:lastModifiedBy>
  <cp:revision>2</cp:revision>
  <dcterms:created xsi:type="dcterms:W3CDTF">2017-04-23T16:13:08Z</dcterms:created>
  <dcterms:modified xsi:type="dcterms:W3CDTF">2017-05-10T12:26:50Z</dcterms:modified>
</cp:coreProperties>
</file>